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5"/>
  </p:notesMasterIdLst>
  <p:handoutMasterIdLst>
    <p:handoutMasterId r:id="rId206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1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presProps" Target="pres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theme" Target="theme/theme1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tableStyles" Target="tableStyle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67717</TotalTime>
  <Words>7521</Words>
  <Application>Microsoft Office PowerPoint</Application>
  <PresentationFormat>Widescreen</PresentationFormat>
  <Paragraphs>1608</Paragraphs>
  <Slides>200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4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257</cp:revision>
  <dcterms:created xsi:type="dcterms:W3CDTF">2024-05-25T18:34:36Z</dcterms:created>
  <dcterms:modified xsi:type="dcterms:W3CDTF">2024-08-24T06:13:03Z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